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0E5AD0-12CB-983C-B85E-C18EC4E36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08CDB-2805-4215-82C2-2FFA2AC7DA0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2317B-65DE-66E0-1549-EB1088FFC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2DB1C-D5C7-6954-AA60-7335BA01F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8E24-BC2F-41AA-80A9-43CC0E9248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4735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0431A-668C-00BB-736E-AA32DCB07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69E-C7D0-43A8-A73A-22A85E05926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D20BB-7C6F-EBBA-EBB1-F12FAD584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B12BE-8972-9A0D-F74C-192F20515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E8C69-07FA-4C8A-8416-E2826ED275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5338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057ED-EB48-34D4-DBDB-CF0C4B0CA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6E660-4C48-4A9B-A853-5E0E3A5E035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54AA6-5672-A851-B766-256277943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B6018-3ADC-5EE3-A133-D7761FBFD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8BACC-529E-4B30-B2E7-E849DF88EC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22788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7FE4E3-28E9-1117-6157-F83B7B13A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CB1AB-1403-40AF-A035-8938E6BB343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8939F-C37B-4BDB-2169-285C63E8D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63C87-3F79-3C8D-7F2A-FF1583B3C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C34C9-C8C0-4A2C-ADD6-C79EDE1AF1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3633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1D156-B993-9850-909A-C8B14ED78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4088D-2120-43DC-87CE-95E386548FF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2EFA5-AF28-ACB6-9F9E-E54FBCE33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80C18-FFC7-0F64-CC64-B2A1A470F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943FD-1925-48FB-B92D-8227431F6AE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65690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232F923-3618-EB52-BA9E-A4E0B6495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92D14-CCDC-46EA-B7C8-4E7AFC3D995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39B32C-9E05-5A70-FEB7-ADFE7004F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5A7B87-568F-E069-B722-69B3E2BAC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A902B-89FF-4436-BF4F-AAAD01CBD2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16848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522A5C9-5F67-F483-D392-CB1BD88AE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DDA12-7E52-4A32-B22F-E94652BFC28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A467D3D-B8A7-33C3-569A-4C036F343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08D6781-1214-F2CE-2EF6-171F67AA5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022CB-4F98-4826-B843-01E2E6054B5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9672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506BF57-06C1-A42C-2B60-AF59EC967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C7000-2971-4B5C-9DB5-FD87297A594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1FBA7F4-9572-11F8-103D-CCE261A14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A92A6F0-5624-1F6B-77D4-B13A0A1C2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B0097-79D2-40F7-86D3-9959CCC962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2201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BB05B7D-FC90-22B8-B97B-185A617CA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7CFD5-7539-409A-98F8-24D7096E1C6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E7EF88C-B476-C9F2-CB04-7CDE42755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D26EEE-F533-3DB8-51C2-85118CA24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2ED67-01F3-4AC6-B5C9-DAC7079FD5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66872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393848-951D-F782-998F-1671F5840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536C7-4A41-40F9-A3B9-F3EC47E242C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E7F68D-15AD-9830-4199-B30D3CF15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ABD923-7E97-9185-D00A-D3FE50612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01519-E9D0-4109-88F1-0DC890B06A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05592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3973C6-01F0-CE44-58A9-98294EFEC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C3418-055F-49CB-84E8-E70933D217A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4A3DC8E-CB49-2B64-93D8-05B409F07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004F17-C480-A05D-9FE5-85440A37A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7EE86-F615-475B-952E-2141BE6869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8990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397267B-47B2-935D-7BF2-B5A15F767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090CE7F-06BF-C469-E3EF-44F7ED678D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56F930-780B-26B6-45B5-C598997E3D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DC34D4-A2DE-49ED-BC20-07636B60790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2069D-C276-0B78-838A-0F9A7F804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B4894E-2B6C-7994-015C-D0FD4AD06C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60D5B8-C145-41A5-8DD2-43819AD8CC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3AB23F6B-FEC4-2C09-20A9-180E7D70B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4113" y="1412875"/>
            <a:ext cx="7704137" cy="4679950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On Jordan's bank the Baptist's cry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Announces that the Lord is nigh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Awake and listen for he brings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Glad tidings of the King of kings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BB5B5920-40F8-45FC-A042-0400460AB6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3750" y="908050"/>
            <a:ext cx="8135938" cy="4730750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Let every heart be cleansed from sin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Make straight the way for God within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so prepare to be the home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Where such a mighty guest may come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D03CDB6F-DD6C-7282-0E4B-A3C9BDF42C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412875"/>
            <a:ext cx="6400800" cy="4225925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>
                <a:solidFill>
                  <a:schemeClr val="bg1"/>
                </a:solidFill>
              </a:rPr>
              <a:t>For you are our salvation Lord</a:t>
            </a:r>
          </a:p>
          <a:p>
            <a:pPr eaLnBrk="1" hangingPunct="1"/>
            <a:r>
              <a:rPr lang="en-AU" altLang="en-US">
                <a:solidFill>
                  <a:schemeClr val="bg1"/>
                </a:solidFill>
              </a:rPr>
              <a:t>Our refuge and our great reward</a:t>
            </a:r>
          </a:p>
          <a:p>
            <a:pPr eaLnBrk="1" hangingPunct="1"/>
            <a:r>
              <a:rPr lang="en-AU" altLang="en-US">
                <a:solidFill>
                  <a:schemeClr val="bg1"/>
                </a:solidFill>
              </a:rPr>
              <a:t>Without your grace we waste away</a:t>
            </a:r>
          </a:p>
          <a:p>
            <a:pPr eaLnBrk="1" hangingPunct="1"/>
            <a:r>
              <a:rPr lang="en-AU" altLang="en-US">
                <a:solidFill>
                  <a:schemeClr val="bg1"/>
                </a:solidFill>
              </a:rPr>
              <a:t>Like flowers that wither and decay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894735D9-AB90-87EC-C681-5961A8DEE7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8213" y="765175"/>
            <a:ext cx="7920037" cy="4873625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4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heal the sick stretch out your hand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make the fallen sinner stand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Shine out and let your light restore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Earth's own true loveliness once more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69BC9512-AE1F-6282-25EE-AB247DAD3D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79650" y="908050"/>
            <a:ext cx="7632700" cy="473075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5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you O Christ all praises be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Whose advent sets your people free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Whom with the Father we adore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Holy Spirit evermore</a:t>
            </a: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F919FC7A-6489-9388-FC02-6944C7283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049963"/>
            <a:ext cx="45720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Song # 1046770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Charles Coffin | John Chandler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© 1982 Word &amp; Music - The Jubilate Group (Admin. by Hope Publishing Company)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185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Jordan's Bank The Baptist's Cry</dc:title>
  <dc:creator>ITS</dc:creator>
  <cp:lastModifiedBy>Narelle Wheaton</cp:lastModifiedBy>
  <cp:revision>3</cp:revision>
  <dcterms:created xsi:type="dcterms:W3CDTF">2016-01-14T02:34:35Z</dcterms:created>
  <dcterms:modified xsi:type="dcterms:W3CDTF">2023-06-06T08:03:53Z</dcterms:modified>
</cp:coreProperties>
</file>